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705D-2766-4943-BA41-35155EF0323F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C430-7BD9-4E1B-AC2E-64C44339A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9437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705D-2766-4943-BA41-35155EF0323F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C430-7BD9-4E1B-AC2E-64C44339A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9532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705D-2766-4943-BA41-35155EF0323F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C430-7BD9-4E1B-AC2E-64C44339A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7099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705D-2766-4943-BA41-35155EF0323F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C430-7BD9-4E1B-AC2E-64C44339A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53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705D-2766-4943-BA41-35155EF0323F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C430-7BD9-4E1B-AC2E-64C44339A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1376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705D-2766-4943-BA41-35155EF0323F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C430-7BD9-4E1B-AC2E-64C44339A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5934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705D-2766-4943-BA41-35155EF0323F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C430-7BD9-4E1B-AC2E-64C44339A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0173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705D-2766-4943-BA41-35155EF0323F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C430-7BD9-4E1B-AC2E-64C44339A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6283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705D-2766-4943-BA41-35155EF0323F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C430-7BD9-4E1B-AC2E-64C44339A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636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705D-2766-4943-BA41-35155EF0323F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C430-7BD9-4E1B-AC2E-64C44339A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6579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705D-2766-4943-BA41-35155EF0323F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C430-7BD9-4E1B-AC2E-64C44339A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5287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D705D-2766-4943-BA41-35155EF0323F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9C430-7BD9-4E1B-AC2E-64C44339A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003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77"/>
          <a:stretch/>
        </p:blipFill>
        <p:spPr>
          <a:xfrm>
            <a:off x="6093069" y="2136579"/>
            <a:ext cx="4038600" cy="2477568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67"/>
          <a:stretch/>
        </p:blipFill>
        <p:spPr>
          <a:xfrm>
            <a:off x="1940170" y="2028444"/>
            <a:ext cx="4038600" cy="2477568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820008" y="1828802"/>
            <a:ext cx="4220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zh-CN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098932" y="1828802"/>
            <a:ext cx="4220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zh-CN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39716" y="5161724"/>
            <a:ext cx="10078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Figure S1. </a:t>
            </a:r>
            <a:r>
              <a:rPr lang="en-NZ" sz="1200" dirty="0">
                <a:latin typeface="Arial" panose="020B0604020202020204" pitchFamily="34" charset="0"/>
                <a:cs typeface="Arial" panose="020B0604020202020204" pitchFamily="34" charset="0"/>
              </a:rPr>
              <a:t>Kaplan-Meier survival analysis demonstrated that greater enrichment of gene sets that function in the antigen processing pathway (P = 0.01) and lymphocyte activation pathway (P = 0.043) correlated with a </a:t>
            </a:r>
            <a:r>
              <a:rPr lang="en-NZ" sz="1200" dirty="0" err="1">
                <a:latin typeface="Arial" panose="020B0604020202020204" pitchFamily="34" charset="0"/>
                <a:cs typeface="Arial" panose="020B0604020202020204" pitchFamily="34" charset="0"/>
              </a:rPr>
              <a:t>favorable</a:t>
            </a:r>
            <a:r>
              <a:rPr lang="en-NZ" sz="1200" dirty="0">
                <a:latin typeface="Arial" panose="020B0604020202020204" pitchFamily="34" charset="0"/>
                <a:cs typeface="Arial" panose="020B0604020202020204" pitchFamily="34" charset="0"/>
              </a:rPr>
              <a:t> prognosis (</a:t>
            </a:r>
            <a:r>
              <a:rPr lang="en-NZ" sz="1200" dirty="0" err="1">
                <a:latin typeface="Arial" panose="020B0604020202020204" pitchFamily="34" charset="0"/>
                <a:cs typeface="Arial" panose="020B0604020202020204" pitchFamily="34" charset="0"/>
              </a:rPr>
              <a:t>Xiangya</a:t>
            </a:r>
            <a:r>
              <a:rPr lang="en-NZ" sz="1200" dirty="0">
                <a:latin typeface="Arial" panose="020B0604020202020204" pitchFamily="34" charset="0"/>
                <a:cs typeface="Arial" panose="020B0604020202020204" pitchFamily="34" charset="0"/>
              </a:rPr>
              <a:t> Hospital LUAD data, n = 24).</a:t>
            </a:r>
            <a:endParaRPr lang="zh-CN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485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51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陈欢</dc:creator>
  <cp:lastModifiedBy>Patel, Sonam Kajal</cp:lastModifiedBy>
  <cp:revision>7</cp:revision>
  <dcterms:created xsi:type="dcterms:W3CDTF">2019-09-12T00:42:17Z</dcterms:created>
  <dcterms:modified xsi:type="dcterms:W3CDTF">2019-10-28T19:03:00Z</dcterms:modified>
</cp:coreProperties>
</file>