
<file path=[Content_Types].xml><?xml version="1.0" encoding="utf-8"?>
<Types xmlns="http://schemas.openxmlformats.org/package/2006/content-types">
  <Default Extension="xml" ContentType="application/xml"/>
  <Default Extension="tif" ContentType="image/tif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sldIdLst>
    <p:sldId id="256" r:id="rId2"/>
  </p:sldIdLst>
  <p:sldSz cx="6119813" cy="4319588"/>
  <p:notesSz cx="6858000" cy="9144000"/>
  <p:defaultTextStyle>
    <a:defPPr>
      <a:defRPr lang="zh-CN"/>
    </a:defPPr>
    <a:lvl1pPr marL="0" algn="l" defTabSz="552938" rtl="0" eaLnBrk="1" latinLnBrk="0" hangingPunct="1">
      <a:defRPr sz="1088" kern="1200">
        <a:solidFill>
          <a:schemeClr val="tx1"/>
        </a:solidFill>
        <a:latin typeface="+mn-lt"/>
        <a:ea typeface="+mn-ea"/>
        <a:cs typeface="+mn-cs"/>
      </a:defRPr>
    </a:lvl1pPr>
    <a:lvl2pPr marL="276469" algn="l" defTabSz="552938" rtl="0" eaLnBrk="1" latinLnBrk="0" hangingPunct="1">
      <a:defRPr sz="1088" kern="1200">
        <a:solidFill>
          <a:schemeClr val="tx1"/>
        </a:solidFill>
        <a:latin typeface="+mn-lt"/>
        <a:ea typeface="+mn-ea"/>
        <a:cs typeface="+mn-cs"/>
      </a:defRPr>
    </a:lvl2pPr>
    <a:lvl3pPr marL="552938" algn="l" defTabSz="552938" rtl="0" eaLnBrk="1" latinLnBrk="0" hangingPunct="1">
      <a:defRPr sz="1088" kern="1200">
        <a:solidFill>
          <a:schemeClr val="tx1"/>
        </a:solidFill>
        <a:latin typeface="+mn-lt"/>
        <a:ea typeface="+mn-ea"/>
        <a:cs typeface="+mn-cs"/>
      </a:defRPr>
    </a:lvl3pPr>
    <a:lvl4pPr marL="829407" algn="l" defTabSz="552938" rtl="0" eaLnBrk="1" latinLnBrk="0" hangingPunct="1">
      <a:defRPr sz="1088" kern="1200">
        <a:solidFill>
          <a:schemeClr val="tx1"/>
        </a:solidFill>
        <a:latin typeface="+mn-lt"/>
        <a:ea typeface="+mn-ea"/>
        <a:cs typeface="+mn-cs"/>
      </a:defRPr>
    </a:lvl4pPr>
    <a:lvl5pPr marL="1105875" algn="l" defTabSz="552938" rtl="0" eaLnBrk="1" latinLnBrk="0" hangingPunct="1">
      <a:defRPr sz="1088" kern="1200">
        <a:solidFill>
          <a:schemeClr val="tx1"/>
        </a:solidFill>
        <a:latin typeface="+mn-lt"/>
        <a:ea typeface="+mn-ea"/>
        <a:cs typeface="+mn-cs"/>
      </a:defRPr>
    </a:lvl5pPr>
    <a:lvl6pPr marL="1382344" algn="l" defTabSz="552938" rtl="0" eaLnBrk="1" latinLnBrk="0" hangingPunct="1">
      <a:defRPr sz="1088" kern="1200">
        <a:solidFill>
          <a:schemeClr val="tx1"/>
        </a:solidFill>
        <a:latin typeface="+mn-lt"/>
        <a:ea typeface="+mn-ea"/>
        <a:cs typeface="+mn-cs"/>
      </a:defRPr>
    </a:lvl6pPr>
    <a:lvl7pPr marL="1658813" algn="l" defTabSz="552938" rtl="0" eaLnBrk="1" latinLnBrk="0" hangingPunct="1">
      <a:defRPr sz="1088" kern="1200">
        <a:solidFill>
          <a:schemeClr val="tx1"/>
        </a:solidFill>
        <a:latin typeface="+mn-lt"/>
        <a:ea typeface="+mn-ea"/>
        <a:cs typeface="+mn-cs"/>
      </a:defRPr>
    </a:lvl7pPr>
    <a:lvl8pPr marL="1935282" algn="l" defTabSz="552938" rtl="0" eaLnBrk="1" latinLnBrk="0" hangingPunct="1">
      <a:defRPr sz="1088" kern="1200">
        <a:solidFill>
          <a:schemeClr val="tx1"/>
        </a:solidFill>
        <a:latin typeface="+mn-lt"/>
        <a:ea typeface="+mn-ea"/>
        <a:cs typeface="+mn-cs"/>
      </a:defRPr>
    </a:lvl8pPr>
    <a:lvl9pPr marL="2211751" algn="l" defTabSz="552938" rtl="0" eaLnBrk="1" latinLnBrk="0" hangingPunct="1">
      <a:defRPr sz="108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11"/>
    <p:restoredTop sz="93478"/>
  </p:normalViewPr>
  <p:slideViewPr>
    <p:cSldViewPr snapToGrid="0" snapToObjects="1">
      <p:cViewPr>
        <p:scale>
          <a:sx n="120" d="100"/>
          <a:sy n="120" d="100"/>
        </p:scale>
        <p:origin x="1568" y="5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8986" y="706933"/>
            <a:ext cx="5201841" cy="150385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4977" y="2268784"/>
            <a:ext cx="4589860" cy="1042900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C349-7BFF-0444-B005-F81D4E5CB11E}" type="datetimeFigureOut">
              <a:rPr kumimoji="1" lang="zh-CN" altLang="en-US" smtClean="0"/>
              <a:t>2020/5/5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B008-1919-064F-B6F5-6D6D40B359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C349-7BFF-0444-B005-F81D4E5CB11E}" type="datetimeFigureOut">
              <a:rPr kumimoji="1" lang="zh-CN" altLang="en-US" smtClean="0"/>
              <a:t>2020/5/5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B008-1919-064F-B6F5-6D6D40B359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379491" y="229978"/>
            <a:ext cx="1319585" cy="36606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0738" y="229978"/>
            <a:ext cx="3882256" cy="36606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C349-7BFF-0444-B005-F81D4E5CB11E}" type="datetimeFigureOut">
              <a:rPr kumimoji="1" lang="zh-CN" altLang="en-US" smtClean="0"/>
              <a:t>2020/5/5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B008-1919-064F-B6F5-6D6D40B359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C349-7BFF-0444-B005-F81D4E5CB11E}" type="datetimeFigureOut">
              <a:rPr kumimoji="1" lang="zh-CN" altLang="en-US" smtClean="0"/>
              <a:t>2020/5/5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B008-1919-064F-B6F5-6D6D40B359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50" y="1076899"/>
            <a:ext cx="5278339" cy="1796828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7550" y="2890725"/>
            <a:ext cx="5278339" cy="944910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C349-7BFF-0444-B005-F81D4E5CB11E}" type="datetimeFigureOut">
              <a:rPr kumimoji="1" lang="zh-CN" altLang="en-US" smtClean="0"/>
              <a:t>2020/5/5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B008-1919-064F-B6F5-6D6D40B359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0737" y="1149890"/>
            <a:ext cx="2600921" cy="27407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155" y="1149890"/>
            <a:ext cx="2600921" cy="27407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C349-7BFF-0444-B005-F81D4E5CB11E}" type="datetimeFigureOut">
              <a:rPr kumimoji="1" lang="zh-CN" altLang="en-US" smtClean="0"/>
              <a:t>2020/5/5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B008-1919-064F-B6F5-6D6D40B359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229979"/>
            <a:ext cx="5278339" cy="8349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535" y="1058899"/>
            <a:ext cx="2588967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535" y="1577849"/>
            <a:ext cx="2588967" cy="23207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8155" y="1058899"/>
            <a:ext cx="2601718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8155" y="1577849"/>
            <a:ext cx="2601718" cy="23207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C349-7BFF-0444-B005-F81D4E5CB11E}" type="datetimeFigureOut">
              <a:rPr kumimoji="1" lang="zh-CN" altLang="en-US" smtClean="0"/>
              <a:t>2020/5/5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B008-1919-064F-B6F5-6D6D40B359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C349-7BFF-0444-B005-F81D4E5CB11E}" type="datetimeFigureOut">
              <a:rPr kumimoji="1" lang="zh-CN" altLang="en-US" smtClean="0"/>
              <a:t>2020/5/5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B008-1919-064F-B6F5-6D6D40B359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C349-7BFF-0444-B005-F81D4E5CB11E}" type="datetimeFigureOut">
              <a:rPr kumimoji="1" lang="zh-CN" altLang="en-US" smtClean="0"/>
              <a:t>2020/5/5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B008-1919-064F-B6F5-6D6D40B359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287972"/>
            <a:ext cx="1973799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01718" y="621942"/>
            <a:ext cx="3098155" cy="3069707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1534" y="1295877"/>
            <a:ext cx="1973799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C349-7BFF-0444-B005-F81D4E5CB11E}" type="datetimeFigureOut">
              <a:rPr kumimoji="1" lang="zh-CN" altLang="en-US" smtClean="0"/>
              <a:t>2020/5/5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B008-1919-064F-B6F5-6D6D40B359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287972"/>
            <a:ext cx="1973799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01718" y="621942"/>
            <a:ext cx="3098155" cy="3069707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1534" y="1295877"/>
            <a:ext cx="1973799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C349-7BFF-0444-B005-F81D4E5CB11E}" type="datetimeFigureOut">
              <a:rPr kumimoji="1" lang="zh-CN" altLang="en-US" smtClean="0"/>
              <a:t>2020/5/5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B008-1919-064F-B6F5-6D6D40B359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0737" y="229979"/>
            <a:ext cx="5278339" cy="834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737" y="1149890"/>
            <a:ext cx="5278339" cy="2740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0737" y="4003619"/>
            <a:ext cx="1376958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FC349-7BFF-0444-B005-F81D4E5CB11E}" type="datetimeFigureOut">
              <a:rPr kumimoji="1" lang="zh-CN" altLang="en-US" smtClean="0"/>
              <a:t>2020/5/5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27188" y="4003619"/>
            <a:ext cx="2065437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22118" y="4003619"/>
            <a:ext cx="1376958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3B008-1919-064F-B6F5-6D6D40B359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18263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21" y="359569"/>
            <a:ext cx="2880360" cy="35996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081" y="359569"/>
            <a:ext cx="2880360" cy="359968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4721" y="285138"/>
            <a:ext cx="1942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801" dirty="0">
                <a:latin typeface="Arial" charset="0"/>
                <a:ea typeface="Arial" charset="0"/>
                <a:cs typeface="Arial" charset="0"/>
              </a:rPr>
              <a:t>A</a:t>
            </a:r>
            <a:endParaRPr kumimoji="1" lang="zh-CN" altLang="en-US" sz="80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05081" y="207540"/>
            <a:ext cx="208819" cy="259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B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25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</TotalTime>
  <Words>2</Words>
  <Application>Microsoft Macintosh PowerPoint</Application>
  <PresentationFormat>自定义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等线</vt:lpstr>
      <vt:lpstr>等线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13021108282@163.com</dc:creator>
  <cp:lastModifiedBy>13021108282@163.com</cp:lastModifiedBy>
  <cp:revision>4</cp:revision>
  <dcterms:created xsi:type="dcterms:W3CDTF">2020-03-09T13:37:20Z</dcterms:created>
  <dcterms:modified xsi:type="dcterms:W3CDTF">2020-05-05T12:29:46Z</dcterms:modified>
</cp:coreProperties>
</file>