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759450" cy="3419475"/>
  <p:notesSz cx="6858000" cy="9144000"/>
  <p:defaultTextStyle>
    <a:defPPr>
      <a:defRPr lang="zh-CN"/>
    </a:defPPr>
    <a:lvl1pPr marL="0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1pPr>
    <a:lvl2pPr marL="220237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2pPr>
    <a:lvl3pPr marL="440474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3pPr>
    <a:lvl4pPr marL="660710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4pPr>
    <a:lvl5pPr marL="880946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5pPr>
    <a:lvl6pPr marL="1101183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6pPr>
    <a:lvl7pPr marL="1321420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7pPr>
    <a:lvl8pPr marL="1541657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8pPr>
    <a:lvl9pPr marL="1761893" algn="l" defTabSz="440474" rtl="0" eaLnBrk="1" latinLnBrk="0" hangingPunct="1">
      <a:defRPr sz="867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/>
    <p:restoredTop sz="94649"/>
  </p:normalViewPr>
  <p:slideViewPr>
    <p:cSldViewPr snapToGrid="0" snapToObjects="1">
      <p:cViewPr varScale="1">
        <p:scale>
          <a:sx n="186" d="100"/>
          <a:sy n="186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931" y="559623"/>
            <a:ext cx="4319588" cy="1190484"/>
          </a:xfrm>
        </p:spPr>
        <p:txBody>
          <a:bodyPr anchor="b"/>
          <a:lstStyle>
            <a:lvl1pPr algn="ctr">
              <a:defRPr sz="283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1796016"/>
            <a:ext cx="4319588" cy="82558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5981" indent="0" algn="ctr">
              <a:buNone/>
              <a:defRPr sz="945"/>
            </a:lvl2pPr>
            <a:lvl3pPr marL="431963" indent="0" algn="ctr">
              <a:buNone/>
              <a:defRPr sz="850"/>
            </a:lvl3pPr>
            <a:lvl4pPr marL="647944" indent="0" algn="ctr">
              <a:buNone/>
              <a:defRPr sz="756"/>
            </a:lvl4pPr>
            <a:lvl5pPr marL="863925" indent="0" algn="ctr">
              <a:buNone/>
              <a:defRPr sz="756"/>
            </a:lvl5pPr>
            <a:lvl6pPr marL="1079906" indent="0" algn="ctr">
              <a:buNone/>
              <a:defRPr sz="756"/>
            </a:lvl6pPr>
            <a:lvl7pPr marL="1295888" indent="0" algn="ctr">
              <a:buNone/>
              <a:defRPr sz="756"/>
            </a:lvl7pPr>
            <a:lvl8pPr marL="1511869" indent="0" algn="ctr">
              <a:buNone/>
              <a:defRPr sz="756"/>
            </a:lvl8pPr>
            <a:lvl9pPr marL="1727850" indent="0" algn="ctr">
              <a:buNone/>
              <a:defRPr sz="75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182055"/>
            <a:ext cx="1241881" cy="289784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2" y="182055"/>
            <a:ext cx="3653651" cy="289784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2" y="852495"/>
            <a:ext cx="4967526" cy="1422406"/>
          </a:xfrm>
        </p:spPr>
        <p:txBody>
          <a:bodyPr anchor="b"/>
          <a:lstStyle>
            <a:lvl1pPr>
              <a:defRPr sz="283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2" y="2288357"/>
            <a:ext cx="4967526" cy="748010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5981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1963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3pPr>
            <a:lvl4pPr marL="647944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392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7990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588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186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7850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910277"/>
            <a:ext cx="2447766" cy="216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910277"/>
            <a:ext cx="2447766" cy="216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182056"/>
            <a:ext cx="4967526" cy="6609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838246"/>
            <a:ext cx="2436517" cy="410812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1249058"/>
            <a:ext cx="2436517" cy="18371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838246"/>
            <a:ext cx="2448516" cy="410812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1249058"/>
            <a:ext cx="2448516" cy="18371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3" y="227965"/>
            <a:ext cx="1857572" cy="797878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492341"/>
            <a:ext cx="2915722" cy="2430044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3" y="1025843"/>
            <a:ext cx="1857572" cy="1900500"/>
          </a:xfr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3" y="227965"/>
            <a:ext cx="1857572" cy="797878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492341"/>
            <a:ext cx="2915722" cy="2430044"/>
          </a:xfrm>
        </p:spPr>
        <p:txBody>
          <a:bodyPr anchor="t"/>
          <a:lstStyle>
            <a:lvl1pPr marL="0" indent="0">
              <a:buNone/>
              <a:defRPr sz="1512"/>
            </a:lvl1pPr>
            <a:lvl2pPr marL="215981" indent="0">
              <a:buNone/>
              <a:defRPr sz="1323"/>
            </a:lvl2pPr>
            <a:lvl3pPr marL="431963" indent="0">
              <a:buNone/>
              <a:defRPr sz="1134"/>
            </a:lvl3pPr>
            <a:lvl4pPr marL="647944" indent="0">
              <a:buNone/>
              <a:defRPr sz="945"/>
            </a:lvl4pPr>
            <a:lvl5pPr marL="863925" indent="0">
              <a:buNone/>
              <a:defRPr sz="945"/>
            </a:lvl5pPr>
            <a:lvl6pPr marL="1079906" indent="0">
              <a:buNone/>
              <a:defRPr sz="945"/>
            </a:lvl6pPr>
            <a:lvl7pPr marL="1295888" indent="0">
              <a:buNone/>
              <a:defRPr sz="945"/>
            </a:lvl7pPr>
            <a:lvl8pPr marL="1511869" indent="0">
              <a:buNone/>
              <a:defRPr sz="945"/>
            </a:lvl8pPr>
            <a:lvl9pPr marL="1727850" indent="0">
              <a:buNone/>
              <a:defRPr sz="94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3" y="1025843"/>
            <a:ext cx="1857572" cy="1900500"/>
          </a:xfr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182056"/>
            <a:ext cx="4967526" cy="660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910277"/>
            <a:ext cx="4967526" cy="2169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3169347"/>
            <a:ext cx="1295876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EDB20-1AA6-CE4C-BE6A-170AC439EBF8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3169347"/>
            <a:ext cx="1943814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3169347"/>
            <a:ext cx="1295876" cy="182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8A303-B5FF-C840-AD9F-CD763A0454D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5507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31963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431963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72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39953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34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916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47625"/>
            <a:ext cx="5759958" cy="329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101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自定义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等线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13021108282@163.com</dc:creator>
  <cp:lastModifiedBy>13021108282@163.com</cp:lastModifiedBy>
  <cp:revision>1</cp:revision>
  <dcterms:created xsi:type="dcterms:W3CDTF">2020-04-28T13:36:29Z</dcterms:created>
  <dcterms:modified xsi:type="dcterms:W3CDTF">2020-04-28T13:37:54Z</dcterms:modified>
</cp:coreProperties>
</file>