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3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8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E93F6A-F992-5E10-D542-E0112DF18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CE23D0B5-A552-F1D9-6243-323E76DB776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91608E-54C0-2808-26D4-4DC2A8A140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AD1B-D10B-4E94-AB39-43D7D342D63F}" type="datetimeFigureOut">
              <a:rPr lang="zh-CN" altLang="en-US" smtClean="0"/>
              <a:t>2024/4/10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71B3D84-B0B8-207B-49E3-4135CD0356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ECEA70A-59B2-0751-1523-533A352DB4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B348-F9A5-4C22-A626-AAB48CE5A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27304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323B653-B569-81C8-6A41-9EE071794B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EEA71C2-549A-0406-2C13-EE5B3B5DF3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781D11B-99CB-F10E-0E23-DB5EF892C2D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AD1B-D10B-4E94-AB39-43D7D342D63F}" type="datetimeFigureOut">
              <a:rPr lang="zh-CN" altLang="en-US" smtClean="0"/>
              <a:t>2024/4/10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058C500-F139-2819-C40E-641E2C0D1C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DBA9F5C-9D2B-37AC-2E2E-55BFF60784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B348-F9A5-4C22-A626-AAB48CE5A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51787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C3FDD47-CE3F-0B18-DE29-8272EEE771C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424B8D3-CA9D-1FDC-485D-628071AC234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D8CB36B-6AF7-E7CC-B0FE-9C9F81EC409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AD1B-D10B-4E94-AB39-43D7D342D63F}" type="datetimeFigureOut">
              <a:rPr lang="zh-CN" altLang="en-US" smtClean="0"/>
              <a:t>2024/4/10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F0B349-C496-C58F-A0A9-BCEB6298D23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01ADA29-9837-7F48-AB30-97B45BC9F5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B348-F9A5-4C22-A626-AAB48CE5A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0837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D10A56C-B74D-3E3C-819D-3625B0E6DB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EC4172D-CB69-85BB-BAF4-B48C26E8E0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7EA1D6B-4781-77A1-7203-0C310F4623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AD1B-D10B-4E94-AB39-43D7D342D63F}" type="datetimeFigureOut">
              <a:rPr lang="zh-CN" altLang="en-US" smtClean="0"/>
              <a:t>2024/4/10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E60EE1C-F6E8-A9FA-1794-F160579388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32DB871-FE29-7E08-E6E2-F70410537F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B348-F9A5-4C22-A626-AAB48CE5A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554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C86D180-058F-C4DB-51CF-4ABC7A60B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958E2CD-2096-A526-C76E-8917E671B2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FAA9EFB-B824-20A2-AC92-8DD431571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AD1B-D10B-4E94-AB39-43D7D342D63F}" type="datetimeFigureOut">
              <a:rPr lang="zh-CN" altLang="en-US" smtClean="0"/>
              <a:t>2024/4/10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391D22B-01A7-7D0A-C394-A81DC6FCEF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3861790-8878-AEFA-EFE3-943E49502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B348-F9A5-4C22-A626-AAB48CE5A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046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BD33E2-87B7-2E8B-BE2F-328ABD50F7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3B16BD5-A767-31E6-ED65-687A4FC3B9D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8EC81BF2-2C39-3970-9601-C0D6B48D145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EE48331-FEC1-4532-FAF9-3FBC7F153B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AD1B-D10B-4E94-AB39-43D7D342D63F}" type="datetimeFigureOut">
              <a:rPr lang="zh-CN" altLang="en-US" smtClean="0"/>
              <a:t>2024/4/10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886F12D-0EEC-0489-07E5-A9994B149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940540C-AFED-EFA8-2E00-ECD1496F1A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B348-F9A5-4C22-A626-AAB48CE5A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0691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F3957D2-62DF-168C-8E20-A707AA4793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1BEC5F5-6109-C30B-830C-416833DE11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2856607-3211-F448-0BF9-983C531DBAD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AF41427E-FD71-D002-E81F-ABDDB79A249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037A851-8BD8-E40C-2A45-CA20F07AFF9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3E31266-0CC6-6B77-3E0D-A2F2F8A0DD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AD1B-D10B-4E94-AB39-43D7D342D63F}" type="datetimeFigureOut">
              <a:rPr lang="zh-CN" altLang="en-US" smtClean="0"/>
              <a:t>2024/4/10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61648415-3F52-CC06-2BBC-4DA67ED202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E9CF8C3-74E6-32DD-A04B-5285D32754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B348-F9A5-4C22-A626-AAB48CE5A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37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8FFC691-0F8C-04A4-6FAA-B88A9CDFF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9D318CC8-867F-DB33-0CA3-EDA631EA0F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AD1B-D10B-4E94-AB39-43D7D342D63F}" type="datetimeFigureOut">
              <a:rPr lang="zh-CN" altLang="en-US" smtClean="0"/>
              <a:t>2024/4/10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2506B30-B900-0F8D-9AD4-2BE596499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D9B6BE6-863D-199B-3652-BDE82A1D5C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B348-F9A5-4C22-A626-AAB48CE5A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71629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CE4FDEB-8311-EF98-DA49-14703D5978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AD1B-D10B-4E94-AB39-43D7D342D63F}" type="datetimeFigureOut">
              <a:rPr lang="zh-CN" altLang="en-US" smtClean="0"/>
              <a:t>2024/4/10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DB59501-FB6D-1B32-43BA-A5F3ED8DED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44E137D-135C-3579-FE2A-DB7A6BAA01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B348-F9A5-4C22-A626-AAB48CE5A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55750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AFC60A-A105-F825-955D-619524BB54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DB630CA-0D6C-A8ED-C958-9AD4126D03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7B3E722-2FB7-6F4E-267D-2A103744E6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3F531DA-C16D-CE2C-5ADC-945632F3E3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AD1B-D10B-4E94-AB39-43D7D342D63F}" type="datetimeFigureOut">
              <a:rPr lang="zh-CN" altLang="en-US" smtClean="0"/>
              <a:t>2024/4/10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8EFE712-D1D5-7EF2-59F2-525BBF86EF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8900B7C-210D-BEDB-610E-3672EA1AA7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B348-F9A5-4C22-A626-AAB48CE5A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10020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C5C40A-CCD5-0CA9-DF1E-8777A2ECDC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B34B4E8-E35E-1FB1-3CB8-6C20C61286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28F6589-3E1D-6550-86A5-DB0C8EDA71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A33D780-B1AA-C5E4-7B6C-FBE63E8CC0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6FAD1B-D10B-4E94-AB39-43D7D342D63F}" type="datetimeFigureOut">
              <a:rPr lang="zh-CN" altLang="en-US" smtClean="0"/>
              <a:t>2024/4/10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85B361B-FEA5-7557-1803-ABC6C0EE5A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EDB9E3A-C272-30BE-41A9-D55CC7DF0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AAB348-F9A5-4C22-A626-AAB48CE5A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832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C2610C3-D4CC-B5EC-CAA5-32BF3968E2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6033E6F-9066-AB6B-1053-DC5A80E439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F4E5DC4-CE58-006A-2680-AB18480698F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6FAD1B-D10B-4E94-AB39-43D7D342D63F}" type="datetimeFigureOut">
              <a:rPr lang="zh-CN" altLang="en-US" smtClean="0"/>
              <a:t>2024/4/10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F5423DEF-E736-636C-920B-F0FE93619D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7C9AD83-08D8-A52D-3807-60430CAB50D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AAB348-F9A5-4C22-A626-AAB48CE5AC6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60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1680007-FD55-E4B5-1325-E6B08FFB591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024" y="896587"/>
            <a:ext cx="4589813" cy="4589813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9B242B31-89D1-126D-A4C7-2F488896CBA0}"/>
              </a:ext>
            </a:extLst>
          </p:cNvPr>
          <p:cNvSpPr txBox="1"/>
          <p:nvPr/>
        </p:nvSpPr>
        <p:spPr>
          <a:xfrm>
            <a:off x="985652" y="1193470"/>
            <a:ext cx="5052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(A)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D7F6F4F4-7BE2-751C-B098-F3EA94C622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796" y="967838"/>
            <a:ext cx="4589813" cy="4589813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CA4D971C-10BD-9D11-4503-C05D745DFB2D}"/>
              </a:ext>
            </a:extLst>
          </p:cNvPr>
          <p:cNvSpPr txBox="1"/>
          <p:nvPr/>
        </p:nvSpPr>
        <p:spPr>
          <a:xfrm>
            <a:off x="6517519" y="1193470"/>
            <a:ext cx="492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(B)</a:t>
            </a:r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9BDE3FA-4DED-31CC-0D0E-615E2AD98041}"/>
              </a:ext>
            </a:extLst>
          </p:cNvPr>
          <p:cNvSpPr txBox="1"/>
          <p:nvPr/>
        </p:nvSpPr>
        <p:spPr>
          <a:xfrm>
            <a:off x="2728264" y="5563589"/>
            <a:ext cx="638514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Fig</a:t>
            </a:r>
            <a:r>
              <a:rPr lang="en-US" altLang="zh-CN" dirty="0">
                <a:solidFill>
                  <a:srgbClr val="333333"/>
                </a:solidFill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.S1</a:t>
            </a:r>
            <a:r>
              <a:rPr lang="zh-CN" altLang="en-US" dirty="0">
                <a:solidFill>
                  <a:srgbClr val="333333"/>
                </a:solidFill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dirty="0">
                <a:solidFill>
                  <a:srgbClr val="333333"/>
                </a:solidFill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(A) </a:t>
            </a:r>
            <a:r>
              <a:rPr lang="en-US" altLang="zh-CN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PCA analysis of total samples in </a:t>
            </a:r>
            <a:r>
              <a:rPr lang="en-US" altLang="zh-CN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negative ion </a:t>
            </a:r>
            <a:r>
              <a:rPr lang="en-US" altLang="zh-CN" dirty="0">
                <a:solidFill>
                  <a:srgbClr val="333333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mode.</a:t>
            </a:r>
          </a:p>
          <a:p>
            <a:r>
              <a:rPr lang="en-US" altLang="zh-CN" dirty="0">
                <a:solidFill>
                  <a:srgbClr val="333333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(B)</a:t>
            </a:r>
            <a:r>
              <a:rPr lang="en-US" altLang="zh-CN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Times New Roman" panose="02020603050405020304" pitchFamily="18" charset="0"/>
                <a:cs typeface="Times New Roman" panose="02020603050405020304" pitchFamily="18" charset="0"/>
              </a:rPr>
              <a:t> PCA analysis of total samples in </a:t>
            </a:r>
            <a:r>
              <a:rPr lang="en-US" altLang="zh-CN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</a:t>
            </a:r>
            <a:r>
              <a:rPr lang="en-US" altLang="zh-CN" dirty="0">
                <a:solidFill>
                  <a:srgbClr val="333333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positive </a:t>
            </a:r>
            <a:r>
              <a:rPr lang="zh-CN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180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ion </a:t>
            </a:r>
            <a:r>
              <a:rPr lang="en-US" altLang="zh-CN" dirty="0">
                <a:solidFill>
                  <a:srgbClr val="333333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mode.</a:t>
            </a:r>
          </a:p>
        </p:txBody>
      </p:sp>
    </p:spTree>
    <p:extLst>
      <p:ext uri="{BB962C8B-B14F-4D97-AF65-F5344CB8AC3E}">
        <p14:creationId xmlns:p14="http://schemas.microsoft.com/office/powerpoint/2010/main" val="11197425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38</Words>
  <Application>Microsoft Office PowerPoint</Application>
  <PresentationFormat>宽屏</PresentationFormat>
  <Paragraphs>4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等线</vt:lpstr>
      <vt:lpstr>等线 Light</vt:lpstr>
      <vt:lpstr>Arial</vt:lpstr>
      <vt:lpstr>Times New Roman</vt:lpstr>
      <vt:lpstr>Office 主题​​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ustc</dc:creator>
  <cp:lastModifiedBy>ustc</cp:lastModifiedBy>
  <cp:revision>1</cp:revision>
  <dcterms:created xsi:type="dcterms:W3CDTF">2024-04-10T08:23:14Z</dcterms:created>
  <dcterms:modified xsi:type="dcterms:W3CDTF">2024-04-10T08:33:06Z</dcterms:modified>
</cp:coreProperties>
</file>