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7038" autoAdjust="0"/>
    <p:restoredTop sz="94660"/>
  </p:normalViewPr>
  <p:slideViewPr>
    <p:cSldViewPr snapToGrid="0">
      <p:cViewPr>
        <p:scale>
          <a:sx n="80" d="100"/>
          <a:sy n="80" d="100"/>
        </p:scale>
        <p:origin x="1144" y="9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AB670-1BFF-43D1-9DF0-6D37D9CDF623}" type="datetimeFigureOut">
              <a:rPr lang="zh-CN" altLang="en-US" smtClean="0"/>
              <a:t>2019/12/15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7F422-C741-4B1F-AF54-B369DE9361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2782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AB670-1BFF-43D1-9DF0-6D37D9CDF623}" type="datetimeFigureOut">
              <a:rPr lang="zh-CN" altLang="en-US" smtClean="0"/>
              <a:t>2019/12/15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7F422-C741-4B1F-AF54-B369DE9361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18153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AB670-1BFF-43D1-9DF0-6D37D9CDF623}" type="datetimeFigureOut">
              <a:rPr lang="zh-CN" altLang="en-US" smtClean="0"/>
              <a:t>2019/12/15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7F422-C741-4B1F-AF54-B369DE9361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20986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AB670-1BFF-43D1-9DF0-6D37D9CDF623}" type="datetimeFigureOut">
              <a:rPr lang="zh-CN" altLang="en-US" smtClean="0"/>
              <a:t>2019/12/15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7F422-C741-4B1F-AF54-B369DE9361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82763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AB670-1BFF-43D1-9DF0-6D37D9CDF623}" type="datetimeFigureOut">
              <a:rPr lang="zh-CN" altLang="en-US" smtClean="0"/>
              <a:t>2019/12/15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7F422-C741-4B1F-AF54-B369DE9361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33044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AB670-1BFF-43D1-9DF0-6D37D9CDF623}" type="datetimeFigureOut">
              <a:rPr lang="zh-CN" altLang="en-US" smtClean="0"/>
              <a:t>2019/12/15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7F422-C741-4B1F-AF54-B369DE9361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823612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AB670-1BFF-43D1-9DF0-6D37D9CDF623}" type="datetimeFigureOut">
              <a:rPr lang="zh-CN" altLang="en-US" smtClean="0"/>
              <a:t>2019/12/15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7F422-C741-4B1F-AF54-B369DE9361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80439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AB670-1BFF-43D1-9DF0-6D37D9CDF623}" type="datetimeFigureOut">
              <a:rPr lang="zh-CN" altLang="en-US" smtClean="0"/>
              <a:t>2019/12/15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7F422-C741-4B1F-AF54-B369DE9361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15510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AB670-1BFF-43D1-9DF0-6D37D9CDF623}" type="datetimeFigureOut">
              <a:rPr lang="zh-CN" altLang="en-US" smtClean="0"/>
              <a:t>2019/12/15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7F422-C741-4B1F-AF54-B369DE9361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89346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AB670-1BFF-43D1-9DF0-6D37D9CDF623}" type="datetimeFigureOut">
              <a:rPr lang="zh-CN" altLang="en-US" smtClean="0"/>
              <a:t>2019/12/15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7F422-C741-4B1F-AF54-B369DE9361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0162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AB670-1BFF-43D1-9DF0-6D37D9CDF623}" type="datetimeFigureOut">
              <a:rPr lang="zh-CN" altLang="en-US" smtClean="0"/>
              <a:t>2019/12/15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7F422-C741-4B1F-AF54-B369DE9361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33590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3AB670-1BFF-43D1-9DF0-6D37D9CDF623}" type="datetimeFigureOut">
              <a:rPr lang="zh-CN" altLang="en-US" smtClean="0"/>
              <a:t>2019/12/15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A7F422-C741-4B1F-AF54-B369DE9361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08923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46" t="56707" r="74299" b="37319"/>
          <a:stretch/>
        </p:blipFill>
        <p:spPr>
          <a:xfrm>
            <a:off x="3797824" y="1857777"/>
            <a:ext cx="783802" cy="337867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408" t="57663" r="31047" b="36932"/>
          <a:stretch/>
        </p:blipFill>
        <p:spPr>
          <a:xfrm>
            <a:off x="3811891" y="2309514"/>
            <a:ext cx="769735" cy="306748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4566362" y="1838526"/>
            <a:ext cx="113948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1400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kumimoji="1" lang="en-US" altLang="zh-CN" sz="1400" dirty="0" smtClean="0">
                <a:latin typeface="Arial" charset="0"/>
                <a:ea typeface="Arial" charset="0"/>
                <a:cs typeface="Arial" charset="0"/>
              </a:rPr>
              <a:t>-ERK1/2</a:t>
            </a:r>
            <a:endParaRPr kumimoji="1" lang="zh-CN" altLang="en-US" sz="1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4566362" y="2289235"/>
            <a:ext cx="113948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1400" dirty="0" smtClean="0">
                <a:latin typeface="Arial" charset="0"/>
                <a:ea typeface="Arial" charset="0"/>
                <a:cs typeface="Arial" charset="0"/>
              </a:rPr>
              <a:t>ERK1/2</a:t>
            </a:r>
            <a:endParaRPr kumimoji="1" lang="zh-CN" altLang="en-US" sz="1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566362" y="2726098"/>
            <a:ext cx="113948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r-IN" altLang="zh-CN" sz="1400" dirty="0" smtClean="0">
                <a:latin typeface="Arial" charset="0"/>
                <a:ea typeface="Arial" charset="0"/>
                <a:cs typeface="Arial" charset="0"/>
              </a:rPr>
              <a:t>β-</a:t>
            </a:r>
            <a:r>
              <a:rPr kumimoji="1" lang="en-US" altLang="zh-CN" sz="1400" dirty="0" smtClean="0">
                <a:latin typeface="Arial" charset="0"/>
                <a:ea typeface="Arial" charset="0"/>
                <a:cs typeface="Arial" charset="0"/>
              </a:rPr>
              <a:t>Tubulin</a:t>
            </a:r>
            <a:endParaRPr kumimoji="1" lang="zh-CN" altLang="en-US" sz="1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 rot="18786298">
            <a:off x="3514475" y="2778925"/>
            <a:ext cx="13504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1400" dirty="0" smtClean="0">
                <a:latin typeface="Arial" charset="0"/>
                <a:ea typeface="Arial" charset="0"/>
                <a:cs typeface="Arial" charset="0"/>
              </a:rPr>
              <a:t>IOSE</a:t>
            </a:r>
            <a:endParaRPr kumimoji="1" lang="zh-CN" altLang="en-US" sz="1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 rot="18786298">
            <a:off x="3915931" y="2715133"/>
            <a:ext cx="13504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1400" smtClean="0">
                <a:latin typeface="Arial" charset="0"/>
                <a:ea typeface="Arial" charset="0"/>
                <a:cs typeface="Arial" charset="0"/>
              </a:rPr>
              <a:t>3AO</a:t>
            </a:r>
            <a:endParaRPr kumimoji="1" lang="zh-CN" altLang="en-US" sz="1400" dirty="0"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13" name="图片 1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995" t="58834" r="52249" b="37108"/>
          <a:stretch/>
        </p:blipFill>
        <p:spPr>
          <a:xfrm>
            <a:off x="3797823" y="2743844"/>
            <a:ext cx="783804" cy="230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48464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6</Words>
  <Application>Microsoft Macintosh PowerPoint</Application>
  <PresentationFormat>宽屏</PresentationFormat>
  <Paragraphs>5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宋体</vt:lpstr>
      <vt:lpstr>Office 主题</vt:lpstr>
      <vt:lpstr>PowerPoint 演示文稿</vt:lpstr>
    </vt:vector>
  </TitlesOfParts>
  <Company/>
  <LinksUpToDate>false</LinksUpToDate>
  <SharedDoc>false</SharedDoc>
  <HyperlinksChanged>false</HyperlinksChanged>
  <AppVersion>15.0039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Shen Jiayu</dc:creator>
  <cp:lastModifiedBy>Microsoft Office 用户</cp:lastModifiedBy>
  <cp:revision>4</cp:revision>
  <cp:lastPrinted>2019-10-22T14:10:29Z</cp:lastPrinted>
  <dcterms:created xsi:type="dcterms:W3CDTF">2019-10-19T04:39:13Z</dcterms:created>
  <dcterms:modified xsi:type="dcterms:W3CDTF">2019-12-15T13:59:18Z</dcterms:modified>
</cp:coreProperties>
</file>