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5940425" cy="2700338"/>
  <p:notesSz cx="6858000" cy="9144000"/>
  <p:defaultTextStyle>
    <a:defPPr>
      <a:defRPr lang="zh-CN"/>
    </a:defPPr>
    <a:lvl1pPr marL="0" algn="l" defTabSz="414739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1pPr>
    <a:lvl2pPr marL="207370" algn="l" defTabSz="414739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2pPr>
    <a:lvl3pPr marL="414739" algn="l" defTabSz="414739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3pPr>
    <a:lvl4pPr marL="622109" algn="l" defTabSz="414739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4pPr>
    <a:lvl5pPr marL="829479" algn="l" defTabSz="414739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5pPr>
    <a:lvl6pPr marL="1036848" algn="l" defTabSz="414739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6pPr>
    <a:lvl7pPr marL="1244217" algn="l" defTabSz="414739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7pPr>
    <a:lvl8pPr marL="1451587" algn="l" defTabSz="414739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8pPr>
    <a:lvl9pPr marL="1658956" algn="l" defTabSz="414739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/>
    <p:restoredTop sz="94649"/>
  </p:normalViewPr>
  <p:slideViewPr>
    <p:cSldViewPr snapToGrid="0" snapToObjects="1">
      <p:cViewPr varScale="1">
        <p:scale>
          <a:sx n="187" d="100"/>
          <a:sy n="187" d="100"/>
        </p:scale>
        <p:origin x="192" y="5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553" y="441930"/>
            <a:ext cx="4455319" cy="940118"/>
          </a:xfrm>
        </p:spPr>
        <p:txBody>
          <a:bodyPr anchor="b"/>
          <a:lstStyle>
            <a:lvl1pPr algn="ctr">
              <a:defRPr sz="2363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2553" y="1418303"/>
            <a:ext cx="4455319" cy="651956"/>
          </a:xfrm>
        </p:spPr>
        <p:txBody>
          <a:bodyPr/>
          <a:lstStyle>
            <a:lvl1pPr marL="0" indent="0" algn="ctr">
              <a:buNone/>
              <a:defRPr sz="945"/>
            </a:lvl1pPr>
            <a:lvl2pPr marL="180045" indent="0" algn="ctr">
              <a:buNone/>
              <a:defRPr sz="788"/>
            </a:lvl2pPr>
            <a:lvl3pPr marL="360091" indent="0" algn="ctr">
              <a:buNone/>
              <a:defRPr sz="709"/>
            </a:lvl3pPr>
            <a:lvl4pPr marL="540136" indent="0" algn="ctr">
              <a:buNone/>
              <a:defRPr sz="630"/>
            </a:lvl4pPr>
            <a:lvl5pPr marL="720181" indent="0" algn="ctr">
              <a:buNone/>
              <a:defRPr sz="630"/>
            </a:lvl5pPr>
            <a:lvl6pPr marL="900227" indent="0" algn="ctr">
              <a:buNone/>
              <a:defRPr sz="630"/>
            </a:lvl6pPr>
            <a:lvl7pPr marL="1080272" indent="0" algn="ctr">
              <a:buNone/>
              <a:defRPr sz="630"/>
            </a:lvl7pPr>
            <a:lvl8pPr marL="1260318" indent="0" algn="ctr">
              <a:buNone/>
              <a:defRPr sz="630"/>
            </a:lvl8pPr>
            <a:lvl9pPr marL="1440363" indent="0" algn="ctr">
              <a:buNone/>
              <a:defRPr sz="63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A6141-C686-894F-876F-E89F0C94E826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A728E-9DF3-694A-967E-01555ACD225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A6141-C686-894F-876F-E89F0C94E826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A728E-9DF3-694A-967E-01555ACD225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251117" y="143768"/>
            <a:ext cx="1280904" cy="22884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8404" y="143768"/>
            <a:ext cx="3768457" cy="22884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A6141-C686-894F-876F-E89F0C94E826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A728E-9DF3-694A-967E-01555ACD225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A6141-C686-894F-876F-E89F0C94E826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A728E-9DF3-694A-967E-01555ACD225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310" y="673210"/>
            <a:ext cx="5123617" cy="1123265"/>
          </a:xfrm>
        </p:spPr>
        <p:txBody>
          <a:bodyPr anchor="b"/>
          <a:lstStyle>
            <a:lvl1pPr>
              <a:defRPr sz="2363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5310" y="1807101"/>
            <a:ext cx="5123617" cy="590699"/>
          </a:xfrm>
        </p:spPr>
        <p:txBody>
          <a:bodyPr/>
          <a:lstStyle>
            <a:lvl1pPr marL="0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1pPr>
            <a:lvl2pPr marL="18004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2pPr>
            <a:lvl3pPr marL="360091" indent="0">
              <a:buNone/>
              <a:defRPr sz="709">
                <a:solidFill>
                  <a:schemeClr val="tx1">
                    <a:tint val="75000"/>
                  </a:schemeClr>
                </a:solidFill>
              </a:defRPr>
            </a:lvl3pPr>
            <a:lvl4pPr marL="540136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4pPr>
            <a:lvl5pPr marL="720181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5pPr>
            <a:lvl6pPr marL="900227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6pPr>
            <a:lvl7pPr marL="1080272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7pPr>
            <a:lvl8pPr marL="1260318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8pPr>
            <a:lvl9pPr marL="1440363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A6141-C686-894F-876F-E89F0C94E826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A728E-9DF3-694A-967E-01555ACD225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8404" y="718840"/>
            <a:ext cx="2524681" cy="17133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07340" y="718840"/>
            <a:ext cx="2524681" cy="17133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A6141-C686-894F-876F-E89F0C94E826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A728E-9DF3-694A-967E-01555ACD225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178" y="143768"/>
            <a:ext cx="5123617" cy="52194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9178" y="661958"/>
            <a:ext cx="2513078" cy="324415"/>
          </a:xfrm>
        </p:spPr>
        <p:txBody>
          <a:bodyPr anchor="b"/>
          <a:lstStyle>
            <a:lvl1pPr marL="0" indent="0">
              <a:buNone/>
              <a:defRPr sz="945" b="1"/>
            </a:lvl1pPr>
            <a:lvl2pPr marL="180045" indent="0">
              <a:buNone/>
              <a:defRPr sz="788" b="1"/>
            </a:lvl2pPr>
            <a:lvl3pPr marL="360091" indent="0">
              <a:buNone/>
              <a:defRPr sz="709" b="1"/>
            </a:lvl3pPr>
            <a:lvl4pPr marL="540136" indent="0">
              <a:buNone/>
              <a:defRPr sz="630" b="1"/>
            </a:lvl4pPr>
            <a:lvl5pPr marL="720181" indent="0">
              <a:buNone/>
              <a:defRPr sz="630" b="1"/>
            </a:lvl5pPr>
            <a:lvl6pPr marL="900227" indent="0">
              <a:buNone/>
              <a:defRPr sz="630" b="1"/>
            </a:lvl6pPr>
            <a:lvl7pPr marL="1080272" indent="0">
              <a:buNone/>
              <a:defRPr sz="630" b="1"/>
            </a:lvl7pPr>
            <a:lvl8pPr marL="1260318" indent="0">
              <a:buNone/>
              <a:defRPr sz="630" b="1"/>
            </a:lvl8pPr>
            <a:lvl9pPr marL="1440363" indent="0">
              <a:buNone/>
              <a:defRPr sz="63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9178" y="986373"/>
            <a:ext cx="2513078" cy="145080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07340" y="661958"/>
            <a:ext cx="2525454" cy="324415"/>
          </a:xfrm>
        </p:spPr>
        <p:txBody>
          <a:bodyPr anchor="b"/>
          <a:lstStyle>
            <a:lvl1pPr marL="0" indent="0">
              <a:buNone/>
              <a:defRPr sz="945" b="1"/>
            </a:lvl1pPr>
            <a:lvl2pPr marL="180045" indent="0">
              <a:buNone/>
              <a:defRPr sz="788" b="1"/>
            </a:lvl2pPr>
            <a:lvl3pPr marL="360091" indent="0">
              <a:buNone/>
              <a:defRPr sz="709" b="1"/>
            </a:lvl3pPr>
            <a:lvl4pPr marL="540136" indent="0">
              <a:buNone/>
              <a:defRPr sz="630" b="1"/>
            </a:lvl4pPr>
            <a:lvl5pPr marL="720181" indent="0">
              <a:buNone/>
              <a:defRPr sz="630" b="1"/>
            </a:lvl5pPr>
            <a:lvl6pPr marL="900227" indent="0">
              <a:buNone/>
              <a:defRPr sz="630" b="1"/>
            </a:lvl6pPr>
            <a:lvl7pPr marL="1080272" indent="0">
              <a:buNone/>
              <a:defRPr sz="630" b="1"/>
            </a:lvl7pPr>
            <a:lvl8pPr marL="1260318" indent="0">
              <a:buNone/>
              <a:defRPr sz="630" b="1"/>
            </a:lvl8pPr>
            <a:lvl9pPr marL="1440363" indent="0">
              <a:buNone/>
              <a:defRPr sz="63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07340" y="986373"/>
            <a:ext cx="2525454" cy="145080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A6141-C686-894F-876F-E89F0C94E826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A728E-9DF3-694A-967E-01555ACD225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A6141-C686-894F-876F-E89F0C94E826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A728E-9DF3-694A-967E-01555ACD225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A6141-C686-894F-876F-E89F0C94E826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A728E-9DF3-694A-967E-01555ACD225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178" y="180022"/>
            <a:ext cx="1915942" cy="630079"/>
          </a:xfrm>
        </p:spPr>
        <p:txBody>
          <a:bodyPr anchor="b"/>
          <a:lstStyle>
            <a:lvl1pPr>
              <a:defRPr sz="126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5454" y="388799"/>
            <a:ext cx="3007340" cy="1918990"/>
          </a:xfrm>
        </p:spPr>
        <p:txBody>
          <a:bodyPr/>
          <a:lstStyle>
            <a:lvl1pPr>
              <a:defRPr sz="1260"/>
            </a:lvl1pPr>
            <a:lvl2pPr>
              <a:defRPr sz="1103"/>
            </a:lvl2pPr>
            <a:lvl3pPr>
              <a:defRPr sz="945"/>
            </a:lvl3pPr>
            <a:lvl4pPr>
              <a:defRPr sz="788"/>
            </a:lvl4pPr>
            <a:lvl5pPr>
              <a:defRPr sz="788"/>
            </a:lvl5pPr>
            <a:lvl6pPr>
              <a:defRPr sz="788"/>
            </a:lvl6pPr>
            <a:lvl7pPr>
              <a:defRPr sz="788"/>
            </a:lvl7pPr>
            <a:lvl8pPr>
              <a:defRPr sz="788"/>
            </a:lvl8pPr>
            <a:lvl9pPr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9178" y="810101"/>
            <a:ext cx="1915942" cy="1500813"/>
          </a:xfrm>
        </p:spPr>
        <p:txBody>
          <a:bodyPr/>
          <a:lstStyle>
            <a:lvl1pPr marL="0" indent="0">
              <a:buNone/>
              <a:defRPr sz="630"/>
            </a:lvl1pPr>
            <a:lvl2pPr marL="180045" indent="0">
              <a:buNone/>
              <a:defRPr sz="551"/>
            </a:lvl2pPr>
            <a:lvl3pPr marL="360091" indent="0">
              <a:buNone/>
              <a:defRPr sz="473"/>
            </a:lvl3pPr>
            <a:lvl4pPr marL="540136" indent="0">
              <a:buNone/>
              <a:defRPr sz="394"/>
            </a:lvl4pPr>
            <a:lvl5pPr marL="720181" indent="0">
              <a:buNone/>
              <a:defRPr sz="394"/>
            </a:lvl5pPr>
            <a:lvl6pPr marL="900227" indent="0">
              <a:buNone/>
              <a:defRPr sz="394"/>
            </a:lvl6pPr>
            <a:lvl7pPr marL="1080272" indent="0">
              <a:buNone/>
              <a:defRPr sz="394"/>
            </a:lvl7pPr>
            <a:lvl8pPr marL="1260318" indent="0">
              <a:buNone/>
              <a:defRPr sz="394"/>
            </a:lvl8pPr>
            <a:lvl9pPr marL="1440363" indent="0">
              <a:buNone/>
              <a:defRPr sz="39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A6141-C686-894F-876F-E89F0C94E826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A728E-9DF3-694A-967E-01555ACD225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178" y="180022"/>
            <a:ext cx="1915942" cy="630079"/>
          </a:xfrm>
        </p:spPr>
        <p:txBody>
          <a:bodyPr anchor="b"/>
          <a:lstStyle>
            <a:lvl1pPr>
              <a:defRPr sz="126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25454" y="388799"/>
            <a:ext cx="3007340" cy="1918990"/>
          </a:xfrm>
        </p:spPr>
        <p:txBody>
          <a:bodyPr anchor="t"/>
          <a:lstStyle>
            <a:lvl1pPr marL="0" indent="0">
              <a:buNone/>
              <a:defRPr sz="1260"/>
            </a:lvl1pPr>
            <a:lvl2pPr marL="180045" indent="0">
              <a:buNone/>
              <a:defRPr sz="1103"/>
            </a:lvl2pPr>
            <a:lvl3pPr marL="360091" indent="0">
              <a:buNone/>
              <a:defRPr sz="945"/>
            </a:lvl3pPr>
            <a:lvl4pPr marL="540136" indent="0">
              <a:buNone/>
              <a:defRPr sz="788"/>
            </a:lvl4pPr>
            <a:lvl5pPr marL="720181" indent="0">
              <a:buNone/>
              <a:defRPr sz="788"/>
            </a:lvl5pPr>
            <a:lvl6pPr marL="900227" indent="0">
              <a:buNone/>
              <a:defRPr sz="788"/>
            </a:lvl6pPr>
            <a:lvl7pPr marL="1080272" indent="0">
              <a:buNone/>
              <a:defRPr sz="788"/>
            </a:lvl7pPr>
            <a:lvl8pPr marL="1260318" indent="0">
              <a:buNone/>
              <a:defRPr sz="788"/>
            </a:lvl8pPr>
            <a:lvl9pPr marL="1440363" indent="0">
              <a:buNone/>
              <a:defRPr sz="788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9178" y="810101"/>
            <a:ext cx="1915942" cy="1500813"/>
          </a:xfrm>
        </p:spPr>
        <p:txBody>
          <a:bodyPr/>
          <a:lstStyle>
            <a:lvl1pPr marL="0" indent="0">
              <a:buNone/>
              <a:defRPr sz="630"/>
            </a:lvl1pPr>
            <a:lvl2pPr marL="180045" indent="0">
              <a:buNone/>
              <a:defRPr sz="551"/>
            </a:lvl2pPr>
            <a:lvl3pPr marL="360091" indent="0">
              <a:buNone/>
              <a:defRPr sz="473"/>
            </a:lvl3pPr>
            <a:lvl4pPr marL="540136" indent="0">
              <a:buNone/>
              <a:defRPr sz="394"/>
            </a:lvl4pPr>
            <a:lvl5pPr marL="720181" indent="0">
              <a:buNone/>
              <a:defRPr sz="394"/>
            </a:lvl5pPr>
            <a:lvl6pPr marL="900227" indent="0">
              <a:buNone/>
              <a:defRPr sz="394"/>
            </a:lvl6pPr>
            <a:lvl7pPr marL="1080272" indent="0">
              <a:buNone/>
              <a:defRPr sz="394"/>
            </a:lvl7pPr>
            <a:lvl8pPr marL="1260318" indent="0">
              <a:buNone/>
              <a:defRPr sz="394"/>
            </a:lvl8pPr>
            <a:lvl9pPr marL="1440363" indent="0">
              <a:buNone/>
              <a:defRPr sz="39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A6141-C686-894F-876F-E89F0C94E826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A728E-9DF3-694A-967E-01555ACD225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8404" y="143768"/>
            <a:ext cx="5123617" cy="5219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8404" y="718840"/>
            <a:ext cx="5123617" cy="1713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8404" y="2502813"/>
            <a:ext cx="1336596" cy="1437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A6141-C686-894F-876F-E89F0C94E826}" type="datetimeFigureOut">
              <a:rPr kumimoji="1" lang="zh-CN" altLang="en-US" smtClean="0"/>
              <a:t>2020/4/28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67766" y="2502813"/>
            <a:ext cx="2004893" cy="1437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95425" y="2502813"/>
            <a:ext cx="1336596" cy="1437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A728E-9DF3-694A-967E-01555ACD225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98074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360091" rtl="0" eaLnBrk="1" latinLnBrk="0" hangingPunct="1">
        <a:lnSpc>
          <a:spcPct val="90000"/>
        </a:lnSpc>
        <a:spcBef>
          <a:spcPct val="0"/>
        </a:spcBef>
        <a:buNone/>
        <a:defRPr sz="1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0023" indent="-90023" algn="l" defTabSz="360091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103" kern="1200">
          <a:solidFill>
            <a:schemeClr val="tx1"/>
          </a:solidFill>
          <a:latin typeface="+mn-lt"/>
          <a:ea typeface="+mn-ea"/>
          <a:cs typeface="+mn-cs"/>
        </a:defRPr>
      </a:lvl1pPr>
      <a:lvl2pPr marL="270068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2pPr>
      <a:lvl3pPr marL="450113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788" kern="1200">
          <a:solidFill>
            <a:schemeClr val="tx1"/>
          </a:solidFill>
          <a:latin typeface="+mn-lt"/>
          <a:ea typeface="+mn-ea"/>
          <a:cs typeface="+mn-cs"/>
        </a:defRPr>
      </a:lvl3pPr>
      <a:lvl4pPr marL="630159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709" kern="1200">
          <a:solidFill>
            <a:schemeClr val="tx1"/>
          </a:solidFill>
          <a:latin typeface="+mn-lt"/>
          <a:ea typeface="+mn-ea"/>
          <a:cs typeface="+mn-cs"/>
        </a:defRPr>
      </a:lvl4pPr>
      <a:lvl5pPr marL="810204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709" kern="1200">
          <a:solidFill>
            <a:schemeClr val="tx1"/>
          </a:solidFill>
          <a:latin typeface="+mn-lt"/>
          <a:ea typeface="+mn-ea"/>
          <a:cs typeface="+mn-cs"/>
        </a:defRPr>
      </a:lvl5pPr>
      <a:lvl6pPr marL="990249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709" kern="1200">
          <a:solidFill>
            <a:schemeClr val="tx1"/>
          </a:solidFill>
          <a:latin typeface="+mn-lt"/>
          <a:ea typeface="+mn-ea"/>
          <a:cs typeface="+mn-cs"/>
        </a:defRPr>
      </a:lvl6pPr>
      <a:lvl7pPr marL="1170295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709" kern="1200">
          <a:solidFill>
            <a:schemeClr val="tx1"/>
          </a:solidFill>
          <a:latin typeface="+mn-lt"/>
          <a:ea typeface="+mn-ea"/>
          <a:cs typeface="+mn-cs"/>
        </a:defRPr>
      </a:lvl7pPr>
      <a:lvl8pPr marL="1350340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709" kern="1200">
          <a:solidFill>
            <a:schemeClr val="tx1"/>
          </a:solidFill>
          <a:latin typeface="+mn-lt"/>
          <a:ea typeface="+mn-ea"/>
          <a:cs typeface="+mn-cs"/>
        </a:defRPr>
      </a:lvl8pPr>
      <a:lvl9pPr marL="1530386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70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0091" rtl="0" eaLnBrk="1" latinLnBrk="0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1pPr>
      <a:lvl2pPr marL="180045" algn="l" defTabSz="360091" rtl="0" eaLnBrk="1" latinLnBrk="0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2pPr>
      <a:lvl3pPr marL="360091" algn="l" defTabSz="360091" rtl="0" eaLnBrk="1" latinLnBrk="0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3pPr>
      <a:lvl4pPr marL="540136" algn="l" defTabSz="360091" rtl="0" eaLnBrk="1" latinLnBrk="0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4pPr>
      <a:lvl5pPr marL="720181" algn="l" defTabSz="360091" rtl="0" eaLnBrk="1" latinLnBrk="0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5pPr>
      <a:lvl6pPr marL="900227" algn="l" defTabSz="360091" rtl="0" eaLnBrk="1" latinLnBrk="0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6pPr>
      <a:lvl7pPr marL="1080272" algn="l" defTabSz="360091" rtl="0" eaLnBrk="1" latinLnBrk="0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7pPr>
      <a:lvl8pPr marL="1260318" algn="l" defTabSz="360091" rtl="0" eaLnBrk="1" latinLnBrk="0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8pPr>
      <a:lvl9pPr marL="1440363" algn="l" defTabSz="360091" rtl="0" eaLnBrk="1" latinLnBrk="0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06" y="99219"/>
            <a:ext cx="5586984" cy="249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735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0</Words>
  <Application>Microsoft Macintosh PowerPoint</Application>
  <PresentationFormat>自定义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等线</vt:lpstr>
      <vt:lpstr>等线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13021108282@163.com</dc:creator>
  <cp:lastModifiedBy>13021108282@163.com</cp:lastModifiedBy>
  <cp:revision>1</cp:revision>
  <dcterms:created xsi:type="dcterms:W3CDTF">2020-04-28T13:08:16Z</dcterms:created>
  <dcterms:modified xsi:type="dcterms:W3CDTF">2020-04-28T13:13:24Z</dcterms:modified>
</cp:coreProperties>
</file>