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181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82" y="-78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7095" y="3321393"/>
            <a:ext cx="6427074" cy="229181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4190" y="6058694"/>
            <a:ext cx="5292884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81916" y="428169"/>
            <a:ext cx="1701284" cy="912269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8063" y="428169"/>
            <a:ext cx="4977831" cy="912269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287" y="6870481"/>
            <a:ext cx="642707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7287" y="4531647"/>
            <a:ext cx="642707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8063" y="2494757"/>
            <a:ext cx="3339558" cy="7056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43642" y="2494757"/>
            <a:ext cx="3339558" cy="7056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8063" y="2393284"/>
            <a:ext cx="334087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8063" y="3390691"/>
            <a:ext cx="334087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41017" y="2393284"/>
            <a:ext cx="3342183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41017" y="3390691"/>
            <a:ext cx="3342183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64" y="425693"/>
            <a:ext cx="2487603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6244" y="425693"/>
            <a:ext cx="4226956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8064" y="2237362"/>
            <a:ext cx="2487603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2060" y="7484269"/>
            <a:ext cx="4536758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82060" y="955333"/>
            <a:ext cx="4536758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2060" y="8367830"/>
            <a:ext cx="4536758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78063" y="428168"/>
            <a:ext cx="6805137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8063" y="2494757"/>
            <a:ext cx="6805137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78063" y="9909727"/>
            <a:ext cx="176429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83432" y="9909727"/>
            <a:ext cx="239440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18905" y="9909727"/>
            <a:ext cx="176429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46845" y="298450"/>
            <a:ext cx="7055113" cy="2009775"/>
            <a:chOff x="146845" y="298450"/>
            <a:chExt cx="7055113" cy="2009775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55601" y="2071688"/>
              <a:ext cx="3376613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821113" y="2071688"/>
              <a:ext cx="3375025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rot="16200000">
              <a:off x="9526" y="569913"/>
              <a:ext cx="5111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itchFamily="34" charset="-122"/>
                  <a:ea typeface="Arial Unicode MS" pitchFamily="34" charset="-122"/>
                  <a:cs typeface="宋体" pitchFamily="2" charset="-122"/>
                </a:rPr>
                <a:t>Normal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 rot="16200000">
              <a:off x="28576" y="1393825"/>
              <a:ext cx="465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itchFamily="34" charset="-122"/>
                  <a:ea typeface="Arial Unicode MS" pitchFamily="34" charset="-122"/>
                  <a:cs typeface="宋体" pitchFamily="2" charset="-122"/>
                </a:rPr>
                <a:t>Tumor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851026" y="2079625"/>
              <a:ext cx="3635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itchFamily="34" charset="-122"/>
                  <a:ea typeface="Arial Unicode MS" pitchFamily="34" charset="-122"/>
                  <a:cs typeface="宋体" pitchFamily="2" charset="-122"/>
                </a:rPr>
                <a:t>Male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5287963" y="2079625"/>
              <a:ext cx="5254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itchFamily="34" charset="-122"/>
                  <a:ea typeface="Arial Unicode MS" pitchFamily="34" charset="-122"/>
                  <a:cs typeface="宋体" pitchFamily="2" charset="-122"/>
                </a:rPr>
                <a:t>Female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61951" y="305197"/>
              <a:ext cx="1063625" cy="79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61951" y="1156097"/>
              <a:ext cx="1057275" cy="79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04951" y="312341"/>
              <a:ext cx="1069975" cy="80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504951" y="1156295"/>
              <a:ext cx="1065213" cy="79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673351" y="312341"/>
              <a:ext cx="1069975" cy="80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676526" y="1150541"/>
              <a:ext cx="1063625" cy="79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817938" y="315119"/>
              <a:ext cx="10668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829051" y="1155898"/>
              <a:ext cx="1049338" cy="787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991101" y="312142"/>
              <a:ext cx="1062038" cy="79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991101" y="1155898"/>
              <a:ext cx="1049338" cy="787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6139392" y="298450"/>
              <a:ext cx="1062566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138863" y="1156295"/>
              <a:ext cx="1052513" cy="789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80231" y="2537594"/>
            <a:ext cx="72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Supplemental Figure 1. IHC images(100x magnification). The 5-HT7 receptor was overexpressed in tumors compared with</a:t>
            </a:r>
            <a:r>
              <a:rPr lang="en-US" altLang="zh-CN" sz="1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paired adjacent normal tissues of NSCLC patients who do not smoke.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自定义</PresentationFormat>
  <Paragraphs>5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Xiaohui Du</dc:creator>
  <cp:lastModifiedBy>DELL</cp:lastModifiedBy>
  <cp:revision>1</cp:revision>
  <dcterms:created xsi:type="dcterms:W3CDTF">2020-02-17T11:25:38Z</dcterms:created>
  <dcterms:modified xsi:type="dcterms:W3CDTF">2020-02-17T15:20:05Z</dcterms:modified>
</cp:coreProperties>
</file>