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6119813" cy="4319588"/>
  <p:notesSz cx="6858000" cy="9144000"/>
  <p:defaultTextStyle>
    <a:defPPr>
      <a:defRPr lang="zh-CN"/>
    </a:defPPr>
    <a:lvl1pPr marL="0" algn="l" defTabSz="405994" rtl="0" eaLnBrk="1" latinLnBrk="0" hangingPunct="1">
      <a:defRPr sz="799" kern="1200">
        <a:solidFill>
          <a:schemeClr val="tx1"/>
        </a:solidFill>
        <a:latin typeface="+mn-lt"/>
        <a:ea typeface="+mn-ea"/>
        <a:cs typeface="+mn-cs"/>
      </a:defRPr>
    </a:lvl1pPr>
    <a:lvl2pPr marL="202997" algn="l" defTabSz="405994" rtl="0" eaLnBrk="1" latinLnBrk="0" hangingPunct="1">
      <a:defRPr sz="799" kern="1200">
        <a:solidFill>
          <a:schemeClr val="tx1"/>
        </a:solidFill>
        <a:latin typeface="+mn-lt"/>
        <a:ea typeface="+mn-ea"/>
        <a:cs typeface="+mn-cs"/>
      </a:defRPr>
    </a:lvl2pPr>
    <a:lvl3pPr marL="405994" algn="l" defTabSz="405994" rtl="0" eaLnBrk="1" latinLnBrk="0" hangingPunct="1">
      <a:defRPr sz="799" kern="1200">
        <a:solidFill>
          <a:schemeClr val="tx1"/>
        </a:solidFill>
        <a:latin typeface="+mn-lt"/>
        <a:ea typeface="+mn-ea"/>
        <a:cs typeface="+mn-cs"/>
      </a:defRPr>
    </a:lvl3pPr>
    <a:lvl4pPr marL="608990" algn="l" defTabSz="405994" rtl="0" eaLnBrk="1" latinLnBrk="0" hangingPunct="1">
      <a:defRPr sz="799" kern="1200">
        <a:solidFill>
          <a:schemeClr val="tx1"/>
        </a:solidFill>
        <a:latin typeface="+mn-lt"/>
        <a:ea typeface="+mn-ea"/>
        <a:cs typeface="+mn-cs"/>
      </a:defRPr>
    </a:lvl4pPr>
    <a:lvl5pPr marL="811987" algn="l" defTabSz="405994" rtl="0" eaLnBrk="1" latinLnBrk="0" hangingPunct="1">
      <a:defRPr sz="799" kern="1200">
        <a:solidFill>
          <a:schemeClr val="tx1"/>
        </a:solidFill>
        <a:latin typeface="+mn-lt"/>
        <a:ea typeface="+mn-ea"/>
        <a:cs typeface="+mn-cs"/>
      </a:defRPr>
    </a:lvl5pPr>
    <a:lvl6pPr marL="1014984" algn="l" defTabSz="405994" rtl="0" eaLnBrk="1" latinLnBrk="0" hangingPunct="1">
      <a:defRPr sz="799" kern="1200">
        <a:solidFill>
          <a:schemeClr val="tx1"/>
        </a:solidFill>
        <a:latin typeface="+mn-lt"/>
        <a:ea typeface="+mn-ea"/>
        <a:cs typeface="+mn-cs"/>
      </a:defRPr>
    </a:lvl6pPr>
    <a:lvl7pPr marL="1217981" algn="l" defTabSz="405994" rtl="0" eaLnBrk="1" latinLnBrk="0" hangingPunct="1">
      <a:defRPr sz="799" kern="1200">
        <a:solidFill>
          <a:schemeClr val="tx1"/>
        </a:solidFill>
        <a:latin typeface="+mn-lt"/>
        <a:ea typeface="+mn-ea"/>
        <a:cs typeface="+mn-cs"/>
      </a:defRPr>
    </a:lvl7pPr>
    <a:lvl8pPr marL="1420978" algn="l" defTabSz="405994" rtl="0" eaLnBrk="1" latinLnBrk="0" hangingPunct="1">
      <a:defRPr sz="799" kern="1200">
        <a:solidFill>
          <a:schemeClr val="tx1"/>
        </a:solidFill>
        <a:latin typeface="+mn-lt"/>
        <a:ea typeface="+mn-ea"/>
        <a:cs typeface="+mn-cs"/>
      </a:defRPr>
    </a:lvl8pPr>
    <a:lvl9pPr marL="1623974" algn="l" defTabSz="405994" rtl="0" eaLnBrk="1" latinLnBrk="0" hangingPunct="1">
      <a:defRPr sz="799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/>
    <p:restoredTop sz="94649"/>
  </p:normalViewPr>
  <p:slideViewPr>
    <p:cSldViewPr snapToGrid="0" snapToObjects="1">
      <p:cViewPr varScale="1">
        <p:scale>
          <a:sx n="147" d="100"/>
          <a:sy n="147" d="100"/>
        </p:scale>
        <p:origin x="8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8986" y="706933"/>
            <a:ext cx="5201841" cy="150385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4977" y="2268784"/>
            <a:ext cx="4589860" cy="1042900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5D29-5F41-024C-834D-02BE56AAB5CA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7B6F3-AEF6-3545-A66E-ED34609D9EF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5D29-5F41-024C-834D-02BE56AAB5CA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7B6F3-AEF6-3545-A66E-ED34609D9EF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379491" y="229978"/>
            <a:ext cx="1319585" cy="36606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0738" y="229978"/>
            <a:ext cx="3882256" cy="36606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5D29-5F41-024C-834D-02BE56AAB5CA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7B6F3-AEF6-3545-A66E-ED34609D9EF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5D29-5F41-024C-834D-02BE56AAB5CA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7B6F3-AEF6-3545-A66E-ED34609D9EF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50" y="1076899"/>
            <a:ext cx="5278339" cy="1796828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7550" y="2890725"/>
            <a:ext cx="5278339" cy="944910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5D29-5F41-024C-834D-02BE56AAB5CA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7B6F3-AEF6-3545-A66E-ED34609D9EF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0737" y="1149890"/>
            <a:ext cx="2600921" cy="27407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155" y="1149890"/>
            <a:ext cx="2600921" cy="27407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5D29-5F41-024C-834D-02BE56AAB5CA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7B6F3-AEF6-3545-A66E-ED34609D9EF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229979"/>
            <a:ext cx="5278339" cy="8349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535" y="1058899"/>
            <a:ext cx="2588967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535" y="1577849"/>
            <a:ext cx="2588967" cy="23207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8155" y="1058899"/>
            <a:ext cx="2601718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8155" y="1577849"/>
            <a:ext cx="2601718" cy="23207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5D29-5F41-024C-834D-02BE56AAB5CA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7B6F3-AEF6-3545-A66E-ED34609D9EF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5D29-5F41-024C-834D-02BE56AAB5CA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7B6F3-AEF6-3545-A66E-ED34609D9EF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5D29-5F41-024C-834D-02BE56AAB5CA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7B6F3-AEF6-3545-A66E-ED34609D9EF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287972"/>
            <a:ext cx="1973799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01718" y="621942"/>
            <a:ext cx="3098155" cy="3069707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1534" y="1295877"/>
            <a:ext cx="1973799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5D29-5F41-024C-834D-02BE56AAB5CA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7B6F3-AEF6-3545-A66E-ED34609D9EF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287972"/>
            <a:ext cx="1973799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01718" y="621942"/>
            <a:ext cx="3098155" cy="3069707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1534" y="1295877"/>
            <a:ext cx="1973799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5D29-5F41-024C-834D-02BE56AAB5CA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7B6F3-AEF6-3545-A66E-ED34609D9EF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0737" y="229979"/>
            <a:ext cx="5278339" cy="834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737" y="1149890"/>
            <a:ext cx="5278339" cy="2740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0737" y="4003619"/>
            <a:ext cx="1376958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C5D29-5F41-024C-834D-02BE56AAB5CA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27188" y="4003619"/>
            <a:ext cx="2065437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22118" y="4003619"/>
            <a:ext cx="1376958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37B6F3-AEF6-3545-A66E-ED34609D9EF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79918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06" y="26194"/>
            <a:ext cx="5759958" cy="426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282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自定义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等线</vt:lpstr>
      <vt:lpstr>等线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13021108282@163.com</dc:creator>
  <cp:lastModifiedBy>13021108282@163.com</cp:lastModifiedBy>
  <cp:revision>1</cp:revision>
  <dcterms:created xsi:type="dcterms:W3CDTF">2020-04-28T13:32:47Z</dcterms:created>
  <dcterms:modified xsi:type="dcterms:W3CDTF">2020-04-28T13:36:21Z</dcterms:modified>
</cp:coreProperties>
</file>