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/>
    <p:restoredTop sz="75939"/>
  </p:normalViewPr>
  <p:slideViewPr>
    <p:cSldViewPr snapToGrid="0" snapToObjects="1">
      <p:cViewPr>
        <p:scale>
          <a:sx n="70" d="100"/>
          <a:sy n="70" d="100"/>
        </p:scale>
        <p:origin x="872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Figure S1:</a:t>
            </a:r>
            <a:r>
              <a:rPr lang="en-US" altLang="zh-CN" sz="2200" baseline="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 (A)</a:t>
            </a:r>
            <a:r>
              <a:rPr lang="en-US" altLang="zh-CN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The </a:t>
            </a:r>
            <a:r>
              <a:rPr lang="en-US" altLang="zh-CN" dirty="0" smtClean="0"/>
              <a:t>Toll-Like </a:t>
            </a:r>
            <a:r>
              <a:rPr lang="en-US" altLang="zh-CN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signaling pathway and DEGs.</a:t>
            </a:r>
            <a:r>
              <a:rPr lang="en-US" altLang="zh-CN" dirty="0" smtClean="0"/>
              <a:t>(B)</a:t>
            </a:r>
            <a:r>
              <a:rPr lang="en-US" altLang="zh-CN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The </a:t>
            </a:r>
            <a:r>
              <a:rPr lang="en-US" altLang="zh-CN" sz="2200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heatmap</a:t>
            </a:r>
            <a:r>
              <a:rPr lang="en-US" altLang="zh-CN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 of 12</a:t>
            </a:r>
            <a:r>
              <a:rPr lang="en-US" altLang="zh-CN" sz="2200" baseline="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altLang="zh-CN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DEGs The </a:t>
            </a:r>
            <a:r>
              <a:rPr lang="en-US" altLang="zh-CN" dirty="0" smtClean="0"/>
              <a:t>Toll-Like </a:t>
            </a:r>
            <a:r>
              <a:rPr lang="en-US" altLang="zh-CN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signaling pathway . </a:t>
            </a:r>
            <a:endParaRPr lang="en-US" altLang="zh-CN" dirty="0" smtClean="0"/>
          </a:p>
          <a:p>
            <a:pPr marL="0" marR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20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Abbreviation: DEGs, differentially expressed genes. 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575434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文本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12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–Johnny Appleseed</a:t>
            </a:r>
          </a:p>
        </p:txBody>
      </p:sp>
      <p:sp>
        <p:nvSpPr>
          <p:cNvPr id="94" name="“在此键入引文。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216400"/>
            <a:ext cx="10464800" cy="7112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“在此键入引文。”</a:t>
            </a:r>
          </a:p>
        </p:txBody>
      </p:sp>
      <p:sp>
        <p:nvSpPr>
          <p:cNvPr id="9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图像"/>
          <p:cNvSpPr>
            <a:spLocks noGrp="1"/>
          </p:cNvSpPr>
          <p:nvPr>
            <p:ph type="pic" idx="13"/>
          </p:nvPr>
        </p:nvSpPr>
        <p:spPr>
          <a:xfrm>
            <a:off x="-949853" y="0"/>
            <a:ext cx="14904506" cy="994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像"/>
          <p:cNvSpPr>
            <a:spLocks noGrp="1"/>
          </p:cNvSpPr>
          <p:nvPr>
            <p:ph type="pic" idx="13"/>
          </p:nvPr>
        </p:nvSpPr>
        <p:spPr>
          <a:xfrm>
            <a:off x="1622088" y="289099"/>
            <a:ext cx="9753603" cy="650578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标题文本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22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文本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图像"/>
          <p:cNvSpPr>
            <a:spLocks noGrp="1"/>
          </p:cNvSpPr>
          <p:nvPr>
            <p:ph type="pic" idx="13"/>
          </p:nvPr>
        </p:nvSpPr>
        <p:spPr>
          <a:xfrm>
            <a:off x="2263775" y="613833"/>
            <a:ext cx="12401550" cy="82677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标题文本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40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4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正文级别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图像"/>
          <p:cNvSpPr>
            <a:spLocks noGrp="1"/>
          </p:cNvSpPr>
          <p:nvPr>
            <p:ph type="pic" idx="13"/>
          </p:nvPr>
        </p:nvSpPr>
        <p:spPr>
          <a:xfrm>
            <a:off x="4086225" y="2586566"/>
            <a:ext cx="9429750" cy="62865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7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正文级别 1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图像"/>
          <p:cNvSpPr>
            <a:spLocks noGrp="1"/>
          </p:cNvSpPr>
          <p:nvPr>
            <p:ph type="pic" sz="quarter" idx="13"/>
          </p:nvPr>
        </p:nvSpPr>
        <p:spPr>
          <a:xfrm>
            <a:off x="6680200" y="5029200"/>
            <a:ext cx="6054748" cy="4038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图像"/>
          <p:cNvSpPr>
            <a:spLocks noGrp="1"/>
          </p:cNvSpPr>
          <p:nvPr>
            <p:ph type="pic" sz="quarter" idx="14"/>
          </p:nvPr>
        </p:nvSpPr>
        <p:spPr>
          <a:xfrm>
            <a:off x="6502400" y="889000"/>
            <a:ext cx="5867400" cy="3911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图像"/>
          <p:cNvSpPr>
            <a:spLocks noGrp="1"/>
          </p:cNvSpPr>
          <p:nvPr>
            <p:ph type="pic" idx="15"/>
          </p:nvPr>
        </p:nvSpPr>
        <p:spPr>
          <a:xfrm>
            <a:off x="-2374900" y="889000"/>
            <a:ext cx="11982450" cy="7988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文本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3" name="正文级别 1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标题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" name="正文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1" name="toll.png" descr="toll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57500" y="209375"/>
            <a:ext cx="11647979" cy="6682401"/>
          </a:xfrm>
          <a:prstGeom prst="rect">
            <a:avLst/>
          </a:prstGeom>
          <a:ln w="12700">
            <a:miter lim="400000"/>
          </a:ln>
        </p:spPr>
      </p:pic>
      <p:sp>
        <p:nvSpPr>
          <p:cNvPr id="122" name="Supply  S4 Toll-Like pathway"/>
          <p:cNvSpPr txBox="1"/>
          <p:nvPr/>
        </p:nvSpPr>
        <p:spPr>
          <a:xfrm>
            <a:off x="-987551" y="9281676"/>
            <a:ext cx="389534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r>
              <a:rPr lang="en-US" altLang="zh-CN"/>
              <a:t>Figure S1</a:t>
            </a:r>
            <a:endParaRPr dirty="0"/>
          </a:p>
        </p:txBody>
      </p:sp>
      <p:pic>
        <p:nvPicPr>
          <p:cNvPr id="123" name="下载.png" descr="下载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6886257"/>
            <a:ext cx="13435299" cy="236749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31</Words>
  <Application>Microsoft Macintosh PowerPoint</Application>
  <PresentationFormat>自定义</PresentationFormat>
  <Paragraphs>3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Helvetica Light</vt:lpstr>
      <vt:lpstr>Helvetica Neue</vt:lpstr>
      <vt:lpstr>Helvetica Neue Light</vt:lpstr>
      <vt:lpstr>Helvetica Neue Medium</vt:lpstr>
      <vt:lpstr>Helvetica Neue Thin</vt:lpstr>
      <vt:lpstr>White</vt:lpstr>
      <vt:lpstr>PowerPoint 演示文稿</vt:lpstr>
    </vt:vector>
  </TitlesOfParts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Microsoft Office 用户</cp:lastModifiedBy>
  <cp:revision>2</cp:revision>
  <dcterms:modified xsi:type="dcterms:W3CDTF">2019-11-04T10:22:20Z</dcterms:modified>
</cp:coreProperties>
</file>